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D0796-FE47-4497-ADD4-87C317880BDE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E758B3-A276-4212-9977-D4D2CA353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9112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E758B3-A276-4212-9977-D4D2CA35345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3897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3449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714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7466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305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4864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8898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7959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7973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997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251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3197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DC655-1952-4C88-BC7D-FC621C3B69CF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8225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A6DC4-C6E6-835C-D32B-5301C5B917B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65471" y="422787"/>
            <a:ext cx="11503741" cy="149450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Bright" panose="02040602050505020304" pitchFamily="18" charset="0"/>
                <a:cs typeface="Lucida Sans Unicode" panose="020B0602030504020204" pitchFamily="34" charset="0"/>
              </a:rPr>
              <a:t>Erratum </a:t>
            </a:r>
            <a:b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Bright" panose="02040602050505020304" pitchFamily="18" charset="0"/>
                <a:cs typeface="Lucida Sans Unicode" panose="020B0602030504020204" pitchFamily="34" charset="0"/>
              </a:rPr>
            </a:b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Bright" panose="02040602050505020304" pitchFamily="18" charset="0"/>
                <a:cs typeface="Lucida Sans Unicode" panose="020B0602030504020204" pitchFamily="34" charset="0"/>
              </a:rPr>
              <a:t>Please Note the topic as cited below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Bright" panose="020406020505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1534B1-BF42-871A-84E3-3BC9DDAC798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65471" y="2143432"/>
            <a:ext cx="11779045" cy="458183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Day 2 </a:t>
            </a:r>
          </a:p>
          <a:p>
            <a:r>
              <a:rPr lang="en-US" dirty="0"/>
              <a:t>Saturday July 11, 2026 	</a:t>
            </a:r>
            <a:r>
              <a:rPr lang="en-US" b="1" dirty="0"/>
              <a:t>	</a:t>
            </a:r>
            <a:r>
              <a:rPr lang="en-US" dirty="0"/>
              <a:t>				   10.30 hours IST.</a:t>
            </a:r>
            <a:endParaRPr lang="en-IN" dirty="0"/>
          </a:p>
          <a:p>
            <a:r>
              <a:rPr lang="en-US" dirty="0"/>
              <a:t> </a:t>
            </a:r>
            <a:endParaRPr lang="en-IN" dirty="0"/>
          </a:p>
          <a:p>
            <a:r>
              <a:rPr lang="en-US" b="1" dirty="0"/>
              <a:t>Session 3</a:t>
            </a:r>
            <a:r>
              <a:rPr lang="en-US" dirty="0"/>
              <a:t>: From Science-to-Science Fiction/ Pulse of Astronomer, Scientist &amp; Editor.</a:t>
            </a:r>
            <a:endParaRPr lang="en-IN" dirty="0"/>
          </a:p>
          <a:p>
            <a:endParaRPr lang="en-US" dirty="0"/>
          </a:p>
          <a:p>
            <a:r>
              <a:rPr lang="en-US" dirty="0"/>
              <a:t>2. Dr. Ashish Mahabal, Data Scientist, Caltech, Pasadena, USA</a:t>
            </a:r>
            <a:endParaRPr lang="en-IN" dirty="0"/>
          </a:p>
          <a:p>
            <a:r>
              <a:rPr lang="en-US" dirty="0"/>
              <a:t> </a:t>
            </a:r>
            <a:endParaRPr lang="en-IN" dirty="0"/>
          </a:p>
          <a:p>
            <a:r>
              <a:rPr lang="en-US" dirty="0"/>
              <a:t>Topic: Science to Science Fiction</a:t>
            </a:r>
            <a:r>
              <a:rPr lang="en-US"/>
              <a:t>: The Argument </a:t>
            </a:r>
            <a:r>
              <a:rPr lang="en-US" dirty="0"/>
              <a:t>for Rationalism.</a:t>
            </a:r>
            <a:endParaRPr lang="en-IN" dirty="0"/>
          </a:p>
          <a:p>
            <a:pPr marL="0" indent="0" algn="ctr">
              <a:buNone/>
            </a:pPr>
            <a:endParaRPr lang="en-IN" sz="3100" dirty="0"/>
          </a:p>
        </p:txBody>
      </p:sp>
    </p:spTree>
    <p:extLst>
      <p:ext uri="{BB962C8B-B14F-4D97-AF65-F5344CB8AC3E}">
        <p14:creationId xmlns:p14="http://schemas.microsoft.com/office/powerpoint/2010/main" val="236635351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72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Lucida Bright</vt:lpstr>
      <vt:lpstr>1_Office Theme</vt:lpstr>
      <vt:lpstr>Erratum  Please Note the topic as cited below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Dr.Srinarahari Mysore H</dc:creator>
  <cp:lastModifiedBy>Dr.Srinarahari Mysore H</cp:lastModifiedBy>
  <cp:revision>9</cp:revision>
  <dcterms:created xsi:type="dcterms:W3CDTF">2026-06-24T05:52:00Z</dcterms:created>
  <dcterms:modified xsi:type="dcterms:W3CDTF">2026-07-07T06:59:51Z</dcterms:modified>
</cp:coreProperties>
</file>